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4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7" r:id="rId21"/>
    <p:sldId id="278" r:id="rId22"/>
    <p:sldId id="286" r:id="rId23"/>
    <p:sldId id="287" r:id="rId24"/>
    <p:sldId id="288" r:id="rId25"/>
    <p:sldId id="289" r:id="rId26"/>
    <p:sldId id="29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7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298" r:id="rId53"/>
    <p:sldId id="299" r:id="rId54"/>
    <p:sldId id="30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6798-1726-4F7C-8FB7-13DF651F6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EA059-8BE8-444F-9CE8-982E9F09F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8EA0F-DB7C-4A1D-B8DF-29D35DFD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AC7F-AA5D-42B5-9E8E-A2B11C9D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F168B-5D54-4DDC-B21F-16545D21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BB65-1575-42F1-8BF3-A0432230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F26F4-9DD1-4EF8-BD27-20FD69EA8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0C8B-E0C0-4DA7-8D82-45D3D844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B931B-6A81-420D-8C1A-8959605B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9632C-3E11-45E2-A5FD-41DA3AED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8526D-C09C-431B-BD35-F6A8DA00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B878B-0D9B-4C19-8822-915587043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C48FE-02A6-4384-BFBC-CC22D0DA3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53387-4C85-4CD4-872D-0A4AF962C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79DBE-49B3-4C52-9541-81FFBDE3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9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C532-BCE5-4BFA-A013-A9B472FA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685C-3277-4108-8EAB-DC2FC90EE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4F3B5-42F9-40A7-82D6-EE6B5B95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93FB0-0FB1-4A23-B92E-59DFF78E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97C20-B594-4E36-A70E-F37604E8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4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EAFC-055F-470A-B59F-2CC522BF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D5026-5725-4D30-AF51-ED34B717B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BD603-47F7-4C39-8B31-D71296C1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53395-4366-40F1-9C13-82B397C6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66CF2-1D39-4F3A-90F0-18421A36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9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A246-280D-4F84-B6A1-4B3CCCF2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F7BD-BAE3-46FF-A30D-A761CB094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723BC-7952-4814-8DA4-294AFA5FE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FD8D-05A4-4BC1-889D-BD3A766E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1A4A6-9B4D-4DA7-9804-37FED079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F9DFD-E567-4B8F-B903-33A3D30F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3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A7BE-0548-445D-891F-B5A63C5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8AC18-8805-48F2-83D6-D40B83404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F7B06-CE18-466D-A4B4-8C64D8CFA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6DA75-FF32-4828-A8AF-EEEB23C59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24430-E356-4A8D-AEE8-95D14E50D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A5C0-F35C-4577-AF3B-B726E457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2A9726-296A-42A3-8699-7A2EB6B3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79637-A5D0-41AD-B39D-1A6224B8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EC2A-41FE-4DE2-8E2D-7C3457A9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402D7-620A-4DC4-ACFA-930952BB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6B398-8EF4-4732-B98B-D299760C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3CF86-5D17-49DE-AE09-8565675A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74E75-5288-4A4A-96A4-2C7D32C0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D589B-0F25-4654-8257-65B9C1E44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D0C1F-7711-4E10-8E95-3F4273CE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5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8D92-5514-4EC4-8FA8-F4E9335D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650D-2E9F-4216-87D1-44CE5707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895F-E331-4D2E-9187-00B70A146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2047D-4E36-4838-A7BF-1654594B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73736-D535-482C-9E10-026618F4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7D5A1-AB73-419A-9587-76D8BB14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2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9FC3-C338-4678-8198-EECE489F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95DC4-0434-4390-B78A-94F20C391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99517-B2BB-42BA-B55A-046CA64FA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BACEE-29E9-4E41-A039-E4868F6B1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D943E-3DF5-4785-9A91-638D81C9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AC849-E39A-4434-B188-610E9A91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3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C3170-077F-48F7-BBA4-D6BA0201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75023-4972-4BEE-ACC5-6A3C96727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3CB4-CD48-46A9-B3CC-9BDBBD355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5191-C27B-44AC-A6A9-D726BCF20F9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C20D3-4ADD-48D6-AFC8-6709C08C4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754B2-8E39-42D2-A1C7-0A3306FB9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D8A5A-C7A9-4806-ABCD-18DCAF0E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4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0A210-CD5D-40E0-9324-78D901AA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5" y="312946"/>
            <a:ext cx="11503981" cy="5832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A1350-1149-4E76-8FEE-22FB71F7440B}"/>
              </a:ext>
            </a:extLst>
          </p:cNvPr>
          <p:cNvSpPr txBox="1"/>
          <p:nvPr/>
        </p:nvSpPr>
        <p:spPr>
          <a:xfrm>
            <a:off x="285565" y="6296496"/>
            <a:ext cx="1132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Cách ghi chú: bấm ctl+/</a:t>
            </a:r>
          </a:p>
        </p:txBody>
      </p:sp>
    </p:spTree>
    <p:extLst>
      <p:ext uri="{BB962C8B-B14F-4D97-AF65-F5344CB8AC3E}">
        <p14:creationId xmlns:p14="http://schemas.microsoft.com/office/powerpoint/2010/main" val="2727305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DF72-F7A8-41FA-89B5-2B11B2AA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49344" cy="681037"/>
          </a:xfrm>
        </p:spPr>
        <p:txBody>
          <a:bodyPr>
            <a:normAutofit fontScale="90000"/>
          </a:bodyPr>
          <a:lstStyle/>
          <a:p>
            <a:r>
              <a:rPr lang="en-US"/>
              <a:t>Bài 27: CSS Selector c</a:t>
            </a:r>
            <a:r>
              <a:rPr lang="vi-VN"/>
              <a:t>ơ</a:t>
            </a:r>
            <a:r>
              <a:rPr lang="en-US"/>
              <a:t> bản_Hiểu về tên thẻ, ID và Class.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174E2-EFC9-42B1-A2B2-3BEFEAEC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44" y="681037"/>
            <a:ext cx="11247455" cy="506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3D2BCD-99F3-482E-8711-B6489EAE532E}"/>
              </a:ext>
            </a:extLst>
          </p:cNvPr>
          <p:cNvSpPr txBox="1"/>
          <p:nvPr/>
        </p:nvSpPr>
        <p:spPr>
          <a:xfrm>
            <a:off x="350944" y="5923949"/>
            <a:ext cx="357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thẻ bằng tên thẻ để cấu hình.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82C83-D592-42A4-9025-BE19219CE83A}"/>
              </a:ext>
            </a:extLst>
          </p:cNvPr>
          <p:cNvSpPr txBox="1"/>
          <p:nvPr/>
        </p:nvSpPr>
        <p:spPr>
          <a:xfrm>
            <a:off x="4705165" y="2246115"/>
            <a:ext cx="665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Vấn đề nếu có rất nhiều thẻ h3 thì biết định dạng thẻ nào. Class và Id sinh ra để giải quyết vấn đề này để định dạng chính xác đ</a:t>
            </a:r>
            <a:r>
              <a:rPr lang="vi-VN"/>
              <a:t>ư</a:t>
            </a:r>
            <a:r>
              <a:rPr lang="en-US"/>
              <a:t>ợc thẻ.</a:t>
            </a:r>
          </a:p>
        </p:txBody>
      </p:sp>
    </p:spTree>
    <p:extLst>
      <p:ext uri="{BB962C8B-B14F-4D97-AF65-F5344CB8AC3E}">
        <p14:creationId xmlns:p14="http://schemas.microsoft.com/office/powerpoint/2010/main" val="286475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66DFC-B3C2-47D0-8477-377A8171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1" y="411227"/>
            <a:ext cx="9855497" cy="45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8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8576A5-064C-4004-89D5-907BE6173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9" y="181211"/>
            <a:ext cx="10591060" cy="58112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BCDCC8-3CF4-4460-8549-329BEF30B525}"/>
              </a:ext>
            </a:extLst>
          </p:cNvPr>
          <p:cNvCxnSpPr>
            <a:cxnSpLocks/>
          </p:cNvCxnSpPr>
          <p:nvPr/>
        </p:nvCxnSpPr>
        <p:spPr>
          <a:xfrm>
            <a:off x="2689934" y="5628443"/>
            <a:ext cx="355107" cy="45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E8840B-9171-4B98-85F4-ED650E2BFF89}"/>
              </a:ext>
            </a:extLst>
          </p:cNvPr>
          <p:cNvSpPr txBox="1"/>
          <p:nvPr/>
        </p:nvSpPr>
        <p:spPr>
          <a:xfrm>
            <a:off x="239699" y="6081204"/>
            <a:ext cx="1059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Nếu đặt tên Class bằng số thì sẽ không thể định dạng đ</a:t>
            </a:r>
            <a:r>
              <a:rPr lang="vi-VN"/>
              <a:t>ư</a:t>
            </a:r>
            <a:r>
              <a:rPr lang="en-US"/>
              <a:t>ợc.</a:t>
            </a:r>
          </a:p>
        </p:txBody>
      </p:sp>
    </p:spTree>
    <p:extLst>
      <p:ext uri="{BB962C8B-B14F-4D97-AF65-F5344CB8AC3E}">
        <p14:creationId xmlns:p14="http://schemas.microsoft.com/office/powerpoint/2010/main" val="72510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19E94-5DB2-491D-97E8-53571898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5" y="973879"/>
            <a:ext cx="4339205" cy="3258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130E7F-CA1C-420C-9946-96468539E06C}"/>
              </a:ext>
            </a:extLst>
          </p:cNvPr>
          <p:cNvSpPr txBox="1"/>
          <p:nvPr/>
        </p:nvSpPr>
        <p:spPr>
          <a:xfrm>
            <a:off x="738821" y="630314"/>
            <a:ext cx="8735627" cy="98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24895-64F7-4DD4-ABF4-6D384DC5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305" y="2994451"/>
            <a:ext cx="2172003" cy="123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9E3AEB-BDE2-4684-9360-958EE6534A73}"/>
              </a:ext>
            </a:extLst>
          </p:cNvPr>
          <p:cNvSpPr txBox="1"/>
          <p:nvPr/>
        </p:nvSpPr>
        <p:spPr>
          <a:xfrm>
            <a:off x="8131946" y="4465468"/>
            <a:ext cx="322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Báo đỏ do lỗi ko đ</a:t>
            </a:r>
            <a:r>
              <a:rPr lang="vi-VN"/>
              <a:t>ư</a:t>
            </a:r>
            <a:r>
              <a:rPr lang="en-US"/>
              <a:t>ợc đặt tên Class bắt đầu bằng số.</a:t>
            </a:r>
          </a:p>
        </p:txBody>
      </p:sp>
    </p:spTree>
    <p:extLst>
      <p:ext uri="{BB962C8B-B14F-4D97-AF65-F5344CB8AC3E}">
        <p14:creationId xmlns:p14="http://schemas.microsoft.com/office/powerpoint/2010/main" val="125163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5A897-96C8-41E6-94E1-A66D6A66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13" y="178695"/>
            <a:ext cx="10515600" cy="904382"/>
          </a:xfrm>
        </p:spPr>
        <p:txBody>
          <a:bodyPr/>
          <a:lstStyle/>
          <a:p>
            <a:r>
              <a:rPr lang="en-US"/>
              <a:t>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DB109-E9C4-481F-9995-91B00B7F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3" y="1349406"/>
            <a:ext cx="10834704" cy="54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3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EAF0F8-B63C-465F-AA87-0A75CFC1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18" y="2799110"/>
            <a:ext cx="2910178" cy="3419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232223-35AD-40B7-9666-0C19B48A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5" y="344325"/>
            <a:ext cx="3577701" cy="180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8048F-0970-405D-9DF9-C525788D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250" y="548511"/>
            <a:ext cx="2162477" cy="2200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FAFE2-1DA1-4ED2-82F2-EC43C9F5669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977196" y="1244563"/>
            <a:ext cx="5574054" cy="40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F74139-BE8A-40C3-8D27-FA87B321659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977196" y="1648802"/>
            <a:ext cx="5574054" cy="28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29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4BB23-3831-4425-A8DB-0143FE61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9" y="672938"/>
            <a:ext cx="2908178" cy="1484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D7BAD-4716-4F04-9C6A-FCEB76EA1178}"/>
              </a:ext>
            </a:extLst>
          </p:cNvPr>
          <p:cNvSpPr txBox="1"/>
          <p:nvPr/>
        </p:nvSpPr>
        <p:spPr>
          <a:xfrm>
            <a:off x="3796684" y="672938"/>
            <a:ext cx="237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 dùng với List.</a:t>
            </a:r>
          </a:p>
        </p:txBody>
      </p:sp>
    </p:spTree>
    <p:extLst>
      <p:ext uri="{BB962C8B-B14F-4D97-AF65-F5344CB8AC3E}">
        <p14:creationId xmlns:p14="http://schemas.microsoft.com/office/powerpoint/2010/main" val="138803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A5B4-8CBA-4006-B761-D88933BC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4483"/>
          </a:xfrm>
        </p:spPr>
        <p:txBody>
          <a:bodyPr/>
          <a:lstStyle/>
          <a:p>
            <a:r>
              <a:rPr lang="en-US"/>
              <a:t>Bài 28: Combinator Selector: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491B3-D4BB-42BB-9705-5925A481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2" y="962602"/>
            <a:ext cx="4585943" cy="1648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3DE8A-E22A-40D0-BFC6-1DB5341D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377" y="705390"/>
            <a:ext cx="1981477" cy="21624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69467B-C5E4-47EE-8CDF-584E2BB7CDE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856085" y="1786629"/>
            <a:ext cx="43772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414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54EEB0-EE80-45C9-B59D-4ABF5C96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3" y="380574"/>
            <a:ext cx="1094255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6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9E6166-55F3-4491-8900-9EB2E2DA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3" y="456505"/>
            <a:ext cx="9204202" cy="52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3B872-BE81-4417-89A9-1BFCE2BF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190749"/>
            <a:ext cx="7856737" cy="1447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79278-28B1-4775-8D33-A5ED1B07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1" y="1766657"/>
            <a:ext cx="11390051" cy="4525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521E46-2214-4EA8-B2D2-9066E4A480CD}"/>
              </a:ext>
            </a:extLst>
          </p:cNvPr>
          <p:cNvSpPr txBox="1"/>
          <p:nvPr/>
        </p:nvSpPr>
        <p:spPr>
          <a:xfrm>
            <a:off x="8362765" y="408373"/>
            <a:ext cx="352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Opcacity thì tính theo phần trăm.</a:t>
            </a:r>
          </a:p>
        </p:txBody>
      </p:sp>
    </p:spTree>
    <p:extLst>
      <p:ext uri="{BB962C8B-B14F-4D97-AF65-F5344CB8AC3E}">
        <p14:creationId xmlns:p14="http://schemas.microsoft.com/office/powerpoint/2010/main" val="250700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04E77-FF29-4436-982E-CF1F7D09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385337"/>
            <a:ext cx="11172482" cy="6087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A766E-0BAF-4C98-9BBD-74409E1D0012}"/>
              </a:ext>
            </a:extLst>
          </p:cNvPr>
          <p:cNvSpPr txBox="1"/>
          <p:nvPr/>
        </p:nvSpPr>
        <p:spPr>
          <a:xfrm>
            <a:off x="3861787" y="4758432"/>
            <a:ext cx="29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Thứ tự đi từ ngoài vào trong.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E452E3-F828-4C28-A82F-82590219EFD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805344" y="4943098"/>
            <a:ext cx="1056443" cy="30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0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8C2DD1-02E6-4587-852D-128D8E38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5" y="330212"/>
            <a:ext cx="11240037" cy="61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8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6CE207-564C-4F1A-875A-79321982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6" y="211849"/>
            <a:ext cx="8829928" cy="2970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4DE187-77ED-480F-8C28-0D9F984A6097}"/>
              </a:ext>
            </a:extLst>
          </p:cNvPr>
          <p:cNvSpPr txBox="1"/>
          <p:nvPr/>
        </p:nvSpPr>
        <p:spPr>
          <a:xfrm>
            <a:off x="383416" y="3306024"/>
            <a:ext cx="846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Liệt kê các thẻ, ngăn cách với nhau bởi dấu phẩy.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F0449-40A5-4D24-8038-47D58274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7" y="3798736"/>
            <a:ext cx="5182882" cy="2847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41DEB-8BCA-48B9-BFC5-D6BD1CF2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12" y="3798736"/>
            <a:ext cx="2210108" cy="16671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E24CD-1A8C-4F21-BF9F-B5B2D84A9D4C}"/>
              </a:ext>
            </a:extLst>
          </p:cNvPr>
          <p:cNvCxnSpPr>
            <a:cxnSpLocks/>
          </p:cNvCxnSpPr>
          <p:nvPr/>
        </p:nvCxnSpPr>
        <p:spPr>
          <a:xfrm>
            <a:off x="5424256" y="4296792"/>
            <a:ext cx="4456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D08DDC-5E5D-45A9-83A9-B0B5134D5A49}"/>
              </a:ext>
            </a:extLst>
          </p:cNvPr>
          <p:cNvSpPr txBox="1"/>
          <p:nvPr/>
        </p:nvSpPr>
        <p:spPr>
          <a:xfrm>
            <a:off x="5663954" y="4394447"/>
            <a:ext cx="334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Khi định dạng lại thì sẽ hiển thị ra Code nh</a:t>
            </a:r>
            <a:r>
              <a:rPr lang="vi-VN"/>
              <a:t>ư</a:t>
            </a:r>
            <a:r>
              <a:rPr lang="en-US"/>
              <a:t> vậy.</a:t>
            </a:r>
          </a:p>
        </p:txBody>
      </p:sp>
    </p:spTree>
    <p:extLst>
      <p:ext uri="{BB962C8B-B14F-4D97-AF65-F5344CB8AC3E}">
        <p14:creationId xmlns:p14="http://schemas.microsoft.com/office/powerpoint/2010/main" val="3758255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4D172-4BA0-452D-B50E-951E68D1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9" y="311985"/>
            <a:ext cx="11391751" cy="59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1BF73-893D-48E9-990B-DB394759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93" y="1229048"/>
            <a:ext cx="6096870" cy="1514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333366-5463-4FC9-80EA-AC4B886FBA97}"/>
              </a:ext>
            </a:extLst>
          </p:cNvPr>
          <p:cNvSpPr/>
          <p:nvPr/>
        </p:nvSpPr>
        <p:spPr>
          <a:xfrm>
            <a:off x="1819741" y="465624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</a:rPr>
              <a:t>Attribute Selectors part 1</a:t>
            </a:r>
            <a:endParaRPr lang="en-US" b="1" i="0">
              <a:solidFill>
                <a:srgbClr val="0F0F0F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7722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4CF726-F68C-4BDA-825A-743E5E3E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96" y="374272"/>
            <a:ext cx="11160342" cy="62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4818D-B469-477B-AE6D-60F82ACF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0" y="316594"/>
            <a:ext cx="11280070" cy="61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5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E7E1-F0AB-481C-AD44-CB8B2307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018"/>
            <a:ext cx="3604334" cy="681037"/>
          </a:xfrm>
        </p:spPr>
        <p:txBody>
          <a:bodyPr>
            <a:normAutofit fontScale="90000"/>
          </a:bodyPr>
          <a:lstStyle/>
          <a:p>
            <a:r>
              <a:rPr lang="en-US"/>
              <a:t>Bài 40: Padding.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22E0DB-905E-4DD6-85E3-A38047EE7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4334" y="218491"/>
            <a:ext cx="7554898" cy="1233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9D347-C4C3-4BE4-9810-6AAA4A37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1" y="1681561"/>
            <a:ext cx="8557956" cy="4378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957A5-7798-497A-8B1C-0F497AF83277}"/>
              </a:ext>
            </a:extLst>
          </p:cNvPr>
          <p:cNvSpPr txBox="1"/>
          <p:nvPr/>
        </p:nvSpPr>
        <p:spPr>
          <a:xfrm>
            <a:off x="257571" y="6270177"/>
            <a:ext cx="947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Bản chất Website là đ</a:t>
            </a:r>
            <a:r>
              <a:rPr lang="vi-VN"/>
              <a:t>ư</a:t>
            </a:r>
            <a:r>
              <a:rPr lang="en-US"/>
              <a:t>ợc sắp xếp từ các khối hình hộp chữ nhật.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5B0ED-321E-424C-B7D3-7B6CC0A3E725}"/>
              </a:ext>
            </a:extLst>
          </p:cNvPr>
          <p:cNvSpPr txBox="1"/>
          <p:nvPr/>
        </p:nvSpPr>
        <p:spPr>
          <a:xfrm>
            <a:off x="9137963" y="4918229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Kích th</a:t>
            </a:r>
            <a:r>
              <a:rPr lang="vi-VN"/>
              <a:t>ư</a:t>
            </a:r>
            <a:r>
              <a:rPr lang="en-US"/>
              <a:t>ớc của phần tử chỉ tính từ phần Boder hất vào trong.</a:t>
            </a:r>
          </a:p>
        </p:txBody>
      </p:sp>
    </p:spTree>
    <p:extLst>
      <p:ext uri="{BB962C8B-B14F-4D97-AF65-F5344CB8AC3E}">
        <p14:creationId xmlns:p14="http://schemas.microsoft.com/office/powerpoint/2010/main" val="3216572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4A8E2C-E750-4BE0-8C37-AD974443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6" y="335741"/>
            <a:ext cx="11482794" cy="6038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B8D24-EDC1-48F7-B2AD-4BFB7EB3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886" y="1477327"/>
            <a:ext cx="2476149" cy="15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0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F69B8-B38D-4781-B239-F8D899CEC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0" y="355106"/>
            <a:ext cx="11351883" cy="61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7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B376-98A7-4309-8D07-0912FAC1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7188" cy="648070"/>
          </a:xfrm>
        </p:spPr>
        <p:txBody>
          <a:bodyPr>
            <a:normAutofit fontScale="90000"/>
          </a:bodyPr>
          <a:lstStyle/>
          <a:p>
            <a:r>
              <a:rPr lang="en-US"/>
              <a:t>Thuộc tính Display-None: Xóa phần tử khỏi giao diện.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D831B-1134-448E-8F3A-23FB9D8D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1" y="861546"/>
            <a:ext cx="10036946" cy="51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6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31D3D-6D36-48EF-8054-C0A43378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9" y="309538"/>
            <a:ext cx="11446374" cy="62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1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1E98-E610-47C4-8BB2-800AF0F1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88" y="356247"/>
            <a:ext cx="9107171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6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F8463C-D48E-4F79-A8D6-E1731180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0" y="402956"/>
            <a:ext cx="9808901" cy="58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8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17369-EF45-4287-99FD-F9E7F8CA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9" y="345694"/>
            <a:ext cx="10952174" cy="59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25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9556E0-EE60-46A9-B822-5D391AFA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9" y="293095"/>
            <a:ext cx="11300865" cy="61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8385EC-4C32-4810-8245-D687485A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6" y="296764"/>
            <a:ext cx="8183117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6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59C6D-D0F0-40B0-969C-CD124630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9" y="319597"/>
            <a:ext cx="11320788" cy="60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74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E4CD9-DC5D-4DF1-80EC-9D72D2A7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7" y="332943"/>
            <a:ext cx="10868658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4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374C1-AA65-4296-91A7-6C4ED48D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8" y="293839"/>
            <a:ext cx="9747648" cy="61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3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B2028-58D8-4954-BAD1-49EEF3E3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06" y="275117"/>
            <a:ext cx="11401985" cy="6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9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06387D-3D9F-4FB4-9972-F69500C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39" y="839580"/>
            <a:ext cx="11288522" cy="5676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555EF-ED44-46C4-94F9-A467ADE5D186}"/>
              </a:ext>
            </a:extLst>
          </p:cNvPr>
          <p:cNvSpPr txBox="1"/>
          <p:nvPr/>
        </p:nvSpPr>
        <p:spPr>
          <a:xfrm>
            <a:off x="6220287" y="1926454"/>
            <a:ext cx="482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Visibility cũng chỉ có 2 chế độ là ẩn hoặc hiện.</a:t>
            </a:r>
          </a:p>
        </p:txBody>
      </p:sp>
    </p:spTree>
    <p:extLst>
      <p:ext uri="{BB962C8B-B14F-4D97-AF65-F5344CB8AC3E}">
        <p14:creationId xmlns:p14="http://schemas.microsoft.com/office/powerpoint/2010/main" val="1458997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8B76-F802-4B53-A05E-A0E48C4C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r>
              <a:rPr lang="en-US"/>
              <a:t>Sử dụng Margin âm.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5F9F4-8E33-4B17-8A34-A2CB0E0C0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10FE7-FCDF-487F-BFD7-C8A4B69F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56679"/>
            <a:ext cx="1036717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6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D9BF-9449-46AD-BA13-28A7E316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014C2-DA68-4DCA-9956-92BB7C6B6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46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D857-08A7-433C-8906-D9241DCF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4FCA-C251-40C8-9BF6-EF5B71DA1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8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7030-DDEA-4619-901D-F65CF887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5C8A-E866-49C6-9C47-2AF7CCA78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13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2A4F-E271-4971-8014-4DE6D638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95DAE-206D-4470-B104-371ACC609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94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916E-C3E3-41D4-B519-A51EA5A6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73AE-67D7-4016-9B5A-16CA1632E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87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0B0C-42E9-4820-8019-9B6FFB81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D8AC-5514-42D9-B0E6-6668A51AD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87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1B5C-1485-479E-B820-D9610EEC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2B887-589A-4922-AE37-A5890497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04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8A0E-B2D1-4188-9EAA-26B7DBA8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7FCA-EF25-4832-8773-D7B4D2DC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6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2BFD-2BAA-4003-943D-AE30A214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1CAE8-2FDD-475A-A33A-3BB4AED4D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4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261D2E-A5D7-4BF9-9FEB-18CB612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3" y="254415"/>
            <a:ext cx="11542457" cy="645686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CF741A6-103D-4663-A377-276B99F9612D}"/>
              </a:ext>
            </a:extLst>
          </p:cNvPr>
          <p:cNvCxnSpPr>
            <a:cxnSpLocks/>
          </p:cNvCxnSpPr>
          <p:nvPr/>
        </p:nvCxnSpPr>
        <p:spPr>
          <a:xfrm flipV="1">
            <a:off x="7785717" y="1154097"/>
            <a:ext cx="668041" cy="146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41F4D9-E1E9-49DC-886C-282B37771EA7}"/>
              </a:ext>
            </a:extLst>
          </p:cNvPr>
          <p:cNvSpPr txBox="1"/>
          <p:nvPr/>
        </p:nvSpPr>
        <p:spPr>
          <a:xfrm>
            <a:off x="8453758" y="507766"/>
            <a:ext cx="312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Biến mất khỏi giao diện, thẻ code d</a:t>
            </a:r>
            <a:r>
              <a:rPr lang="vi-VN"/>
              <a:t>ư</a:t>
            </a:r>
            <a:r>
              <a:rPr lang="en-US"/>
              <a:t>ờng như không tồn tại.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C87255-D6EF-43B4-896B-45CCBB7EE733}"/>
              </a:ext>
            </a:extLst>
          </p:cNvPr>
          <p:cNvCxnSpPr/>
          <p:nvPr/>
        </p:nvCxnSpPr>
        <p:spPr>
          <a:xfrm flipH="1" flipV="1">
            <a:off x="4634144" y="1580225"/>
            <a:ext cx="106532" cy="103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240304-BCD1-4E22-A1A0-76C7DDAA34C1}"/>
              </a:ext>
            </a:extLst>
          </p:cNvPr>
          <p:cNvSpPr txBox="1"/>
          <p:nvPr/>
        </p:nvSpPr>
        <p:spPr>
          <a:xfrm>
            <a:off x="3426781" y="1003177"/>
            <a:ext cx="180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Ẩn đi nh</a:t>
            </a:r>
            <a:r>
              <a:rPr lang="vi-VN"/>
              <a:t>ư</a:t>
            </a:r>
            <a:r>
              <a:rPr lang="en-US"/>
              <a:t>ng vẫn chiếm vị trí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AC95C7-F6E3-4E9C-82D9-5066D151366D}"/>
              </a:ext>
            </a:extLst>
          </p:cNvPr>
          <p:cNvCxnSpPr>
            <a:cxnSpLocks/>
          </p:cNvCxnSpPr>
          <p:nvPr/>
        </p:nvCxnSpPr>
        <p:spPr>
          <a:xfrm flipH="1" flipV="1">
            <a:off x="417250" y="3178206"/>
            <a:ext cx="887767" cy="250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02409A-1E67-47D4-AF95-63EA488F9A0D}"/>
              </a:ext>
            </a:extLst>
          </p:cNvPr>
          <p:cNvCxnSpPr>
            <a:cxnSpLocks/>
          </p:cNvCxnSpPr>
          <p:nvPr/>
        </p:nvCxnSpPr>
        <p:spPr>
          <a:xfrm>
            <a:off x="506027" y="3178206"/>
            <a:ext cx="0" cy="163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38BEE6-98B8-46F6-B224-397DE603AC55}"/>
              </a:ext>
            </a:extLst>
          </p:cNvPr>
          <p:cNvSpPr txBox="1"/>
          <p:nvPr/>
        </p:nvSpPr>
        <p:spPr>
          <a:xfrm>
            <a:off x="262627" y="4764696"/>
            <a:ext cx="17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Ẩn cả thẻ con bên trong nó.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3655C6-C8BA-420C-B03D-5E42D7A77B1C}"/>
              </a:ext>
            </a:extLst>
          </p:cNvPr>
          <p:cNvCxnSpPr>
            <a:cxnSpLocks/>
          </p:cNvCxnSpPr>
          <p:nvPr/>
        </p:nvCxnSpPr>
        <p:spPr>
          <a:xfrm flipH="1">
            <a:off x="1961965" y="3482849"/>
            <a:ext cx="8265113" cy="241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3B15806-569C-4B35-B2E9-F4FDC2B5AFDA}"/>
              </a:ext>
            </a:extLst>
          </p:cNvPr>
          <p:cNvSpPr txBox="1"/>
          <p:nvPr/>
        </p:nvSpPr>
        <p:spPr>
          <a:xfrm>
            <a:off x="233037" y="5437955"/>
            <a:ext cx="1906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Thẻ bên trong kế thừa thuộc tính của thẻ bên ngoài.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D53509-F3D9-4DDD-A915-873E8F505A4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204839" y="4691234"/>
            <a:ext cx="3675355" cy="32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A17488-EB66-4DA2-8D20-F2F20377A096}"/>
              </a:ext>
            </a:extLst>
          </p:cNvPr>
          <p:cNvSpPr txBox="1"/>
          <p:nvPr/>
        </p:nvSpPr>
        <p:spPr>
          <a:xfrm>
            <a:off x="6880194" y="4832065"/>
            <a:ext cx="495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Hiệu ứng:</a:t>
            </a:r>
          </a:p>
        </p:txBody>
      </p:sp>
    </p:spTree>
    <p:extLst>
      <p:ext uri="{BB962C8B-B14F-4D97-AF65-F5344CB8AC3E}">
        <p14:creationId xmlns:p14="http://schemas.microsoft.com/office/powerpoint/2010/main" val="2024210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B238-EBE7-4D85-83E6-C5D41BF4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35C92-44F9-4D27-88F6-0EB2257A2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85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7D31-7846-4138-A269-E81D4750C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DDE4-EFC9-4BEF-A07E-55FFA5B0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57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229E-2145-4DD5-8005-21DE6034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B5E3B-F90C-4623-9D99-0942A1C34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50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F152-74AC-4181-8AE3-C8FF0676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E578-8A6C-438F-AAA5-DF2577E2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25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6771-5043-4028-B76A-0BF1D533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A226-7E95-41E9-B507-0D77ACA07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6012C0-C876-43F9-983F-8A5F5D3B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5" y="255232"/>
            <a:ext cx="11451787" cy="59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2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E787E-D389-448D-B9A3-FD1078B6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85926"/>
          </a:xfrm>
        </p:spPr>
        <p:txBody>
          <a:bodyPr>
            <a:normAutofit fontScale="90000"/>
          </a:bodyPr>
          <a:lstStyle/>
          <a:p>
            <a:r>
              <a:rPr lang="en-US"/>
              <a:t>Tình huống để sử dụng Opacity, Display, VISIBILYTY.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1FCA7-45B8-4B59-A84F-78C2039F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602"/>
            <a:ext cx="12100264" cy="610339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2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2907-4A2A-45A5-9AA5-592CFFD1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6847"/>
          </a:xfrm>
        </p:spPr>
        <p:txBody>
          <a:bodyPr>
            <a:normAutofit fontScale="90000"/>
          </a:bodyPr>
          <a:lstStyle/>
          <a:p>
            <a:r>
              <a:rPr lang="en-US"/>
              <a:t>Bài 25:Favicon là biểu t</a:t>
            </a:r>
            <a:r>
              <a:rPr lang="vi-VN"/>
              <a:t>ư</a:t>
            </a:r>
            <a:r>
              <a:rPr lang="en-US"/>
              <a:t>ợng icon trên Tab của trang Web.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02AD93-75C9-4EE1-A04D-8ABF31694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16" y="736847"/>
            <a:ext cx="1877732" cy="556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19E67-2198-49E8-AC0B-28F42A2B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6" y="1473694"/>
            <a:ext cx="7554567" cy="52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9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D3E2-C200-4169-995B-616E4C70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37" y="133163"/>
            <a:ext cx="9887631" cy="506029"/>
          </a:xfrm>
        </p:spPr>
        <p:txBody>
          <a:bodyPr>
            <a:normAutofit fontScale="90000"/>
          </a:bodyPr>
          <a:lstStyle/>
          <a:p>
            <a:r>
              <a:rPr lang="en-US"/>
              <a:t>Bài 26: CSS Prefix.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3D50C7-4E8E-4B5A-BC65-6FDBBCD3A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937" y="720429"/>
            <a:ext cx="9887630" cy="57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6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307</Words>
  <Application>Microsoft Office PowerPoint</Application>
  <PresentationFormat>Widescreen</PresentationFormat>
  <Paragraphs>28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Thuộc tính Display-None: Xóa phần tử khỏi giao diện.</vt:lpstr>
      <vt:lpstr>PowerPoint Presentation</vt:lpstr>
      <vt:lpstr>PowerPoint Presentation</vt:lpstr>
      <vt:lpstr>PowerPoint Presentation</vt:lpstr>
      <vt:lpstr>Tình huống để sử dụng Opacity, Display, VISIBILYTY.</vt:lpstr>
      <vt:lpstr>Bài 25:Favicon là biểu tượng icon trên Tab của trang Web. </vt:lpstr>
      <vt:lpstr>Bài 26: CSS Prefix.</vt:lpstr>
      <vt:lpstr>Bài 27: CSS Selector cơ bản_Hiểu về tên thẻ, ID và Class.</vt:lpstr>
      <vt:lpstr>PowerPoint Presentation</vt:lpstr>
      <vt:lpstr>PowerPoint Presentation</vt:lpstr>
      <vt:lpstr>PowerPoint Presentation</vt:lpstr>
      <vt:lpstr>Class</vt:lpstr>
      <vt:lpstr>PowerPoint Presentation</vt:lpstr>
      <vt:lpstr>PowerPoint Presentation</vt:lpstr>
      <vt:lpstr>Bài 28: Combinator Selector: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40: Padding.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Sử dụng Margin âm.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Van Doan</dc:creator>
  <cp:lastModifiedBy>Dang Van Doan</cp:lastModifiedBy>
  <cp:revision>77</cp:revision>
  <dcterms:created xsi:type="dcterms:W3CDTF">2024-11-07T06:43:34Z</dcterms:created>
  <dcterms:modified xsi:type="dcterms:W3CDTF">2024-11-11T04:29:02Z</dcterms:modified>
</cp:coreProperties>
</file>